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2" embedTrueTypeFonts="1" saveSubsetFonts="1">
  <p:sldMasterIdLst>
    <p:sldMasterId id="2147483648" r:id="rId1"/>
  </p:sldMasterIdLst>
  <p:sldIdLst>
    <p:sldId id="287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523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3469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727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706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41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271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088639" y="2157476"/>
            <a:ext cx="84512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Regulation</a:t>
            </a:r>
            <a:r>
              <a:rPr spc="-165" dirty="0"/>
              <a:t> </a:t>
            </a:r>
            <a:r>
              <a:rPr spc="-20" dirty="0"/>
              <a:t>and</a:t>
            </a:r>
            <a:r>
              <a:rPr spc="-160" dirty="0"/>
              <a:t> </a:t>
            </a:r>
            <a:r>
              <a:rPr dirty="0"/>
              <a:t>Function</a:t>
            </a:r>
            <a:r>
              <a:rPr spc="-165" dirty="0"/>
              <a:t> </a:t>
            </a:r>
            <a:r>
              <a:rPr spc="70" dirty="0"/>
              <a:t>of</a:t>
            </a:r>
            <a:r>
              <a:rPr spc="-235" dirty="0"/>
              <a:t> </a:t>
            </a:r>
            <a:r>
              <a:rPr spc="-55" dirty="0"/>
              <a:t>Small</a:t>
            </a:r>
            <a:r>
              <a:rPr spc="-160" dirty="0"/>
              <a:t> </a:t>
            </a:r>
            <a:r>
              <a:rPr spc="-10" dirty="0"/>
              <a:t>GTPases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51934" y="2710968"/>
            <a:ext cx="7524623" cy="2491964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5" dirty="0">
                <a:latin typeface="Lato" panose="020F0502020204030203" pitchFamily="34" charset="0"/>
                <a:cs typeface="Lato" panose="020F0502020204030203" pitchFamily="34" charset="0"/>
              </a:rPr>
              <a:t>#SmallGTPSRC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indent="-3175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22,</a:t>
            </a:r>
            <a:r>
              <a:rPr sz="24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24,</a:t>
            </a:r>
            <a:r>
              <a:rPr sz="2400" spc="-14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Crowne</a:t>
            </a:r>
            <a:r>
              <a:rPr sz="2400" spc="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Plaza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Melbourne-Oceanfront,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Melbourne,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30" dirty="0">
                <a:latin typeface="Lato" panose="020F0502020204030203" pitchFamily="34" charset="0"/>
                <a:cs typeface="Lato" panose="020F0502020204030203" pitchFamily="34" charset="0"/>
              </a:rPr>
              <a:t>FL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95" dirty="0">
                <a:latin typeface="Lato" panose="020F0502020204030203" pitchFamily="34" charset="0"/>
                <a:cs typeface="Lato" panose="020F0502020204030203" pitchFamily="34" charset="0"/>
              </a:rPr>
              <a:t>FASEB.org/Small-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GTPases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5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ADCD7EE-FBF0-4CC7-ADCB-9D000455A2BB}"/>
</file>

<file path=customXml/itemProps2.xml><?xml version="1.0" encoding="utf-8"?>
<ds:datastoreItem xmlns:ds="http://schemas.openxmlformats.org/officeDocument/2006/customXml" ds:itemID="{2AA174F2-F5E4-45D1-9B85-416DB5AD5505}"/>
</file>

<file path=customXml/itemProps3.xml><?xml version="1.0" encoding="utf-8"?>
<ds:datastoreItem xmlns:ds="http://schemas.openxmlformats.org/officeDocument/2006/customXml" ds:itemID="{C5EDC74D-795B-433D-AD23-FE59C17B05BE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Regulation and Function of Small GTPases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2025-11-16T22:28:56Z</dcterms:created>
  <dcterms:modified xsi:type="dcterms:W3CDTF">2025-11-16T23:15:25Z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